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816BD8-B253-4310-BCF7-A2495ECEA521}" v="207" dt="2024-08-31T22:11:39.562"/>
    <p1510:client id="{5A534385-70DC-44A0-9B9E-936A7C50CD4B}" v="11" dt="2024-09-01T22:14:30.319"/>
    <p1510:client id="{6593A829-4F23-4BDA-BDAF-1299CA11B34B}" v="11" dt="2024-08-31T22:15:33.253"/>
    <p1510:client id="{AD870E9E-BA2F-466A-A598-08318692E13D}" v="41" dt="2024-09-01T22:11:36.232"/>
    <p1510:client id="{F3E06FB9-916F-4545-BEB1-D6DAA9B6A28E}" v="3" dt="2024-08-31T22:35:27.9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5A534385-70DC-44A0-9B9E-936A7C50CD4B}"/>
    <pc:docChg chg="modSld">
      <pc:chgData name="" userId="" providerId="" clId="Web-{5A534385-70DC-44A0-9B9E-936A7C50CD4B}" dt="2024-09-01T22:12:56.500" v="0" actId="20577"/>
      <pc:docMkLst>
        <pc:docMk/>
      </pc:docMkLst>
      <pc:sldChg chg="modSp">
        <pc:chgData name="" userId="" providerId="" clId="Web-{5A534385-70DC-44A0-9B9E-936A7C50CD4B}" dt="2024-09-01T22:12:56.500" v="0" actId="20577"/>
        <pc:sldMkLst>
          <pc:docMk/>
          <pc:sldMk cId="3784089036" sldId="256"/>
        </pc:sldMkLst>
        <pc:spChg chg="mod">
          <ac:chgData name="" userId="" providerId="" clId="Web-{5A534385-70DC-44A0-9B9E-936A7C50CD4B}" dt="2024-09-01T22:12:56.500" v="0" actId="20577"/>
          <ac:spMkLst>
            <pc:docMk/>
            <pc:sldMk cId="3784089036" sldId="256"/>
            <ac:spMk id="2" creationId="{00000000-0000-0000-0000-000000000000}"/>
          </ac:spMkLst>
        </pc:spChg>
      </pc:sldChg>
    </pc:docChg>
  </pc:docChgLst>
  <pc:docChgLst>
    <pc:chgData name="nadia lamri" userId="016edb65950251f2" providerId="Windows Live" clId="Web-{5A534385-70DC-44A0-9B9E-936A7C50CD4B}"/>
    <pc:docChg chg="modSld">
      <pc:chgData name="nadia lamri" userId="016edb65950251f2" providerId="Windows Live" clId="Web-{5A534385-70DC-44A0-9B9E-936A7C50CD4B}" dt="2024-09-01T22:14:30.319" v="8" actId="1076"/>
      <pc:docMkLst>
        <pc:docMk/>
      </pc:docMkLst>
      <pc:sldChg chg="modSp">
        <pc:chgData name="nadia lamri" userId="016edb65950251f2" providerId="Windows Live" clId="Web-{5A534385-70DC-44A0-9B9E-936A7C50CD4B}" dt="2024-09-01T22:14:30.319" v="8" actId="1076"/>
        <pc:sldMkLst>
          <pc:docMk/>
          <pc:sldMk cId="3784089036" sldId="256"/>
        </pc:sldMkLst>
        <pc:spChg chg="mod">
          <ac:chgData name="nadia lamri" userId="016edb65950251f2" providerId="Windows Live" clId="Web-{5A534385-70DC-44A0-9B9E-936A7C50CD4B}" dt="2024-09-01T22:14:20.115" v="7" actId="20577"/>
          <ac:spMkLst>
            <pc:docMk/>
            <pc:sldMk cId="3784089036" sldId="256"/>
            <ac:spMk id="2" creationId="{00000000-0000-0000-0000-000000000000}"/>
          </ac:spMkLst>
        </pc:spChg>
        <pc:spChg chg="mod">
          <ac:chgData name="nadia lamri" userId="016edb65950251f2" providerId="Windows Live" clId="Web-{5A534385-70DC-44A0-9B9E-936A7C50CD4B}" dt="2024-09-01T22:14:30.319" v="8" actId="1076"/>
          <ac:spMkLst>
            <pc:docMk/>
            <pc:sldMk cId="3784089036" sldId="25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919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9566" y="2229957"/>
            <a:ext cx="9238434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467699"/>
            <a:ext cx="1758461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2312" y="1467699"/>
            <a:ext cx="7839379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2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10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80A128-A52A-402C-865B-1BF08D7F0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45" y="1287554"/>
            <a:ext cx="8284963" cy="3113064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744" y="4619707"/>
            <a:ext cx="7722256" cy="147629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29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13411"/>
            <a:ext cx="9238434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66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4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79150"/>
            <a:ext cx="9238434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7"/>
            <a:ext cx="449579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7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3215"/>
            <a:ext cx="449580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‹N°›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6270727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ADEE893-BE45-47F3-BCF0-02424B3503CC}"/>
              </a:ext>
            </a:extLst>
          </p:cNvPr>
          <p:cNvSpPr/>
          <p:nvPr/>
        </p:nvSpPr>
        <p:spPr>
          <a:xfrm>
            <a:off x="-1171838" y="4592406"/>
            <a:ext cx="808262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524000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736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109C6-041C-42BA-B507-8EA29804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49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8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0" y="1558944"/>
            <a:ext cx="3279689" cy="1864196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5333999" cy="53340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41" y="3649682"/>
            <a:ext cx="3233096" cy="1933605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6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43" y="1383126"/>
            <a:ext cx="3289886" cy="2045874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8D794-C670-4569-93D9-0FF8B35AA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1" y="762000"/>
            <a:ext cx="5333999" cy="5334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544" y="3649682"/>
            <a:ext cx="3243292" cy="168431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1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FE71E98-A417-4ECC-ACEB-C0490C20DB0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091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E183CC-BBFB-4440-B192-64C806A4D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Verdana"/>
                <a:ea typeface="Verdana"/>
              </a:rPr>
              <a:t>Au Café </a:t>
            </a:r>
            <a:r>
              <a:rPr lang="en-US" b="1" err="1">
                <a:latin typeface="Verdana"/>
                <a:ea typeface="Verdana"/>
              </a:rPr>
              <a:t>Français</a:t>
            </a:r>
            <a:r>
              <a:rPr lang="en-US" b="1">
                <a:latin typeface="Verdana"/>
                <a:ea typeface="Verdana"/>
              </a:rPr>
              <a:t>, place </a:t>
            </a:r>
            <a:r>
              <a:rPr lang="en-US" b="1" err="1">
                <a:latin typeface="Verdana"/>
                <a:ea typeface="Verdana"/>
              </a:rPr>
              <a:t>d’Armes</a:t>
            </a:r>
            <a:r>
              <a:rPr lang="en-US" b="1">
                <a:latin typeface="Verdana"/>
                <a:ea typeface="Verdana"/>
              </a:rPr>
              <a:t>, le </a:t>
            </a:r>
            <a:r>
              <a:rPr lang="en-US" b="1" err="1">
                <a:latin typeface="Verdana"/>
                <a:ea typeface="Verdana"/>
              </a:rPr>
              <a:t>vendredi</a:t>
            </a:r>
            <a:r>
              <a:rPr lang="en-US" b="1">
                <a:latin typeface="Verdana"/>
                <a:ea typeface="Verdana"/>
              </a:rPr>
              <a:t> 20 </a:t>
            </a:r>
            <a:r>
              <a:rPr lang="en-US" b="1" err="1">
                <a:latin typeface="Verdana"/>
                <a:ea typeface="Verdana"/>
              </a:rPr>
              <a:t>septembre</a:t>
            </a:r>
            <a:r>
              <a:rPr lang="en-US" b="1">
                <a:latin typeface="Verdana"/>
                <a:ea typeface="Verdana"/>
              </a:rPr>
              <a:t> à 18h.</a:t>
            </a:r>
            <a:endParaRPr lang="fr-FR"/>
          </a:p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935919" y="2511187"/>
            <a:ext cx="4267804" cy="192839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800" dirty="0">
                <a:latin typeface="Malgun Gothic"/>
                <a:ea typeface="Malgun Gothic"/>
              </a:rPr>
              <a:t>CONFERENCE SUR LE </a:t>
            </a:r>
            <a:r>
              <a:rPr lang="fr-FR" sz="1800">
                <a:latin typeface="Malgun Gothic"/>
                <a:ea typeface="Malgun Gothic"/>
              </a:rPr>
              <a:t>STREET ART, </a:t>
            </a:r>
            <a:r>
              <a:rPr lang="fr-FR" sz="1800" dirty="0">
                <a:latin typeface="Malgun Gothic"/>
                <a:ea typeface="Malgun Gothic"/>
              </a:rPr>
              <a:t>de ses origines à nos jours</a:t>
            </a:r>
            <a:br>
              <a:rPr lang="fr-FR" sz="1800" dirty="0">
                <a:latin typeface="Malgun Gothic"/>
                <a:ea typeface="Malgun Gothic"/>
              </a:rPr>
            </a:br>
            <a:br>
              <a:rPr lang="fr-FR" sz="1800" dirty="0">
                <a:latin typeface="Malgun Gothic"/>
                <a:ea typeface="Malgun Gothic"/>
              </a:rPr>
            </a:br>
            <a:r>
              <a:rPr lang="fr-FR" sz="1800" dirty="0">
                <a:latin typeface="Malgun Gothic"/>
                <a:ea typeface="Malgun Gothic"/>
              </a:rPr>
              <a:t>par </a:t>
            </a:r>
            <a:r>
              <a:rPr lang="fr-FR" sz="1800" dirty="0" err="1">
                <a:latin typeface="Malgun Gothic"/>
                <a:ea typeface="Malgun Gothic"/>
              </a:rPr>
              <a:t>dominique</a:t>
            </a:r>
            <a:r>
              <a:rPr lang="fr-FR" sz="1800" dirty="0">
                <a:latin typeface="Malgun Gothic"/>
                <a:ea typeface="Malgun Gothic"/>
              </a:rPr>
              <a:t> </a:t>
            </a:r>
            <a:r>
              <a:rPr lang="fr-FR" sz="1800" dirty="0" err="1">
                <a:latin typeface="Malgun Gothic"/>
                <a:ea typeface="Malgun Gothic"/>
              </a:rPr>
              <a:t>seuri</a:t>
            </a:r>
            <a:r>
              <a:rPr lang="fr-FR" sz="1600" dirty="0" err="1">
                <a:latin typeface="Malgun Gothic"/>
                <a:ea typeface="Malgun Gothic"/>
              </a:rPr>
              <a:t>n</a:t>
            </a:r>
            <a:br>
              <a:rPr lang="fr-FR" sz="1600" dirty="0">
                <a:latin typeface="Malgun Gothic"/>
                <a:ea typeface="Malgun Gothic"/>
              </a:rPr>
            </a:br>
            <a:r>
              <a:rPr lang="fr-FR" sz="1600" dirty="0">
                <a:latin typeface="Malgun Gothic"/>
                <a:ea typeface="Malgun Gothic"/>
              </a:rPr>
              <a:t> </a:t>
            </a:r>
            <a:br>
              <a:rPr lang="fr-FR" sz="1600" dirty="0">
                <a:latin typeface="Malgun Gothic"/>
                <a:ea typeface="Malgun Gothic"/>
              </a:rPr>
            </a:br>
            <a:r>
              <a:rPr lang="fr-FR" sz="1200" dirty="0">
                <a:latin typeface="Malgun Gothic"/>
                <a:ea typeface="Malgun Gothic"/>
              </a:rPr>
              <a:t>auteur de </a:t>
            </a:r>
            <a:r>
              <a:rPr lang="fr-FR" sz="1200" i="1" dirty="0">
                <a:latin typeface="Malgun Gothic"/>
                <a:ea typeface="Malgun Gothic"/>
              </a:rPr>
              <a:t>« Road trip, </a:t>
            </a:r>
            <a:r>
              <a:rPr lang="fr-FR" sz="1200" i="1" dirty="0" err="1">
                <a:latin typeface="Malgun Gothic"/>
                <a:ea typeface="Malgun Gothic"/>
              </a:rPr>
              <a:t>street</a:t>
            </a:r>
            <a:r>
              <a:rPr lang="fr-FR" sz="1200" i="1" dirty="0">
                <a:latin typeface="Malgun Gothic"/>
                <a:ea typeface="Malgun Gothic"/>
              </a:rPr>
              <a:t> art </a:t>
            </a:r>
            <a:r>
              <a:rPr lang="fr-FR" sz="1600" i="1" dirty="0">
                <a:latin typeface="Malgun Gothic"/>
                <a:ea typeface="Malgun Gothic"/>
              </a:rPr>
              <a:t>»</a:t>
            </a:r>
            <a:r>
              <a:rPr lang="fr-FR" sz="1600" dirty="0">
                <a:latin typeface="Malgun Gothic"/>
                <a:ea typeface="Malgun Gothic"/>
              </a:rPr>
              <a:t> </a:t>
            </a:r>
            <a:endParaRPr lang="fr-FR" sz="1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076595" y="5227970"/>
            <a:ext cx="4085935" cy="815086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algn="ctr"/>
            <a:r>
              <a:rPr lang="fr-FR" b="1" dirty="0">
                <a:latin typeface="Verdana"/>
                <a:ea typeface="Verdana"/>
              </a:rPr>
              <a:t>Le vendredi 20 septembre 2024 à 18h00 au Café Français, Place d’Armes, Luxembourg-Ville</a:t>
            </a:r>
            <a:endParaRPr lang="fr-FR" dirty="0"/>
          </a:p>
          <a:p>
            <a:endParaRPr lang="fr-FR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E5BD89-6A5F-4A85-8770-18685C9BB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0CC1B188-7C67-B781-686D-CE7E39E307F6}"/>
              </a:ext>
            </a:extLst>
          </p:cNvPr>
          <p:cNvSpPr txBox="1"/>
          <p:nvPr/>
        </p:nvSpPr>
        <p:spPr>
          <a:xfrm>
            <a:off x="8086201" y="309596"/>
            <a:ext cx="377483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3200" b="1" dirty="0">
                <a:solidFill>
                  <a:srgbClr val="C00000"/>
                </a:solidFill>
                <a:latin typeface="Verdana"/>
                <a:ea typeface="Verdana"/>
              </a:rPr>
              <a:t>UNE PETITE HISTOIRE DU STREET ART</a:t>
            </a:r>
            <a:endParaRPr lang="fr-FR" sz="3200" dirty="0">
              <a:latin typeface="Verdana"/>
              <a:ea typeface="Verdana"/>
            </a:endParaRPr>
          </a:p>
        </p:txBody>
      </p:sp>
      <p:pic>
        <p:nvPicPr>
          <p:cNvPr id="5" name="Image 4" descr="Une image contenant ciel, plein air, arbre, bâtiment&#10;&#10;Description générée automatiquement">
            <a:extLst>
              <a:ext uri="{FF2B5EF4-FFF2-40B4-BE49-F238E27FC236}">
                <a16:creationId xmlns:a16="http://schemas.microsoft.com/office/drawing/2014/main" id="{A14FF689-BF9E-3F20-0A0A-91311D4AE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98" y="398585"/>
            <a:ext cx="7439895" cy="58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89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PortalVTI">
  <a:themeElements>
    <a:clrScheme name="Earth">
      <a:dk1>
        <a:sysClr val="windowText" lastClr="000000"/>
      </a:dk1>
      <a:lt1>
        <a:sysClr val="window" lastClr="FFFFFF"/>
      </a:lt1>
      <a:dk2>
        <a:srgbClr val="051618"/>
      </a:dk2>
      <a:lt2>
        <a:srgbClr val="E8E8DF"/>
      </a:lt2>
      <a:accent1>
        <a:srgbClr val="2D714C"/>
      </a:accent1>
      <a:accent2>
        <a:srgbClr val="1F7985"/>
      </a:accent2>
      <a:accent3>
        <a:srgbClr val="0D6756"/>
      </a:accent3>
      <a:accent4>
        <a:srgbClr val="40945E"/>
      </a:accent4>
      <a:accent5>
        <a:srgbClr val="389896"/>
      </a:accent5>
      <a:accent6>
        <a:srgbClr val="64924A"/>
      </a:accent6>
      <a:hlink>
        <a:srgbClr val="1F855C"/>
      </a:hlink>
      <a:folHlink>
        <a:srgbClr val="227390"/>
      </a:folHlink>
    </a:clrScheme>
    <a:fontScheme name="Earth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talVTI" id="{0E0D5035-C7F2-4607-91F4-D5D5F886A15A}" vid="{EAFF3D8B-AC13-4E90-80A9-182200FBC8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64</Words>
  <Application>Microsoft Office PowerPoint</Application>
  <PresentationFormat>Grand écran</PresentationFormat>
  <Paragraphs>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Malgun Gothic</vt:lpstr>
      <vt:lpstr>Arial</vt:lpstr>
      <vt:lpstr>Trade Gothic Next Cond</vt:lpstr>
      <vt:lpstr>Trade Gothic Next Light</vt:lpstr>
      <vt:lpstr>Verdana</vt:lpstr>
      <vt:lpstr>PortalVTI</vt:lpstr>
      <vt:lpstr>CONFERENCE SUR LE STREET ART, de ses origines à nos jours  par dominique seurin   auteur de « Road trip, street art »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>Dominique Seurin</cp:lastModifiedBy>
  <cp:revision>40</cp:revision>
  <cp:lastPrinted>2024-09-03T20:30:38Z</cp:lastPrinted>
  <dcterms:created xsi:type="dcterms:W3CDTF">2024-08-31T21:47:09Z</dcterms:created>
  <dcterms:modified xsi:type="dcterms:W3CDTF">2024-09-03T20:31:20Z</dcterms:modified>
</cp:coreProperties>
</file>